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35" r:id="rId4"/>
    <p:sldId id="336" r:id="rId5"/>
    <p:sldId id="259" r:id="rId6"/>
    <p:sldId id="260" r:id="rId7"/>
    <p:sldId id="261" r:id="rId8"/>
    <p:sldId id="347" r:id="rId9"/>
    <p:sldId id="266" r:id="rId10"/>
    <p:sldId id="337" r:id="rId11"/>
    <p:sldId id="344" r:id="rId12"/>
    <p:sldId id="338" r:id="rId13"/>
    <p:sldId id="340" r:id="rId14"/>
    <p:sldId id="265" r:id="rId15"/>
    <p:sldId id="275" r:id="rId16"/>
    <p:sldId id="345" r:id="rId17"/>
    <p:sldId id="348" r:id="rId18"/>
    <p:sldId id="349" r:id="rId19"/>
    <p:sldId id="342" r:id="rId20"/>
    <p:sldId id="346" r:id="rId21"/>
    <p:sldId id="343" r:id="rId22"/>
    <p:sldId id="269" r:id="rId23"/>
    <p:sldId id="270" r:id="rId24"/>
    <p:sldId id="271" r:id="rId25"/>
    <p:sldId id="341" r:id="rId26"/>
    <p:sldId id="350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108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ce15guest/Copper_Balancing_HDP/tree/main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10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12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15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1049167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82945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17886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50890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42930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97318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90945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2A9E-7FA1-ECE6-D392-7099B838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Algorithm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525721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205485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sz="2800" dirty="0"/>
                  <a:t>Algorithm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r>
              <a:rPr lang="en-US"/>
              <a:t>Bilateral Filter</a:t>
            </a:r>
            <a:endParaRPr lang="en-US" dirty="0"/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  <a:noFill/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  <a:solidFill>
            <a:srgbClr val="00B050"/>
          </a:solidFill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noFill/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66928"/>
          </a:xfrm>
          <a:prstGeom prst="rect">
            <a:avLst/>
          </a:prstGeom>
          <a:solidFill>
            <a:srgbClr val="00B050"/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011" y="5500942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6439" y="5508051"/>
            <a:ext cx="1612265" cy="566928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lang="en-US" sz="1800" dirty="0">
                <a:latin typeface="Calibri"/>
                <a:cs typeface="Calibri"/>
              </a:rPr>
              <a:t>Deployment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22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ACDFA19A-6DE6-A160-17AC-0B342759932B}"/>
              </a:ext>
            </a:extLst>
          </p:cNvPr>
          <p:cNvSpPr txBox="1"/>
          <p:nvPr/>
        </p:nvSpPr>
        <p:spPr>
          <a:xfrm>
            <a:off x="4621583" y="5500942"/>
            <a:ext cx="1612265" cy="566928"/>
          </a:xfrm>
          <a:prstGeom prst="rect">
            <a:avLst/>
          </a:prstGeom>
          <a:solidFill>
            <a:srgbClr val="FFFF00"/>
          </a:solidFill>
          <a:ln w="12693">
            <a:solidFill>
              <a:srgbClr val="2F528F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01600" algn="ctr">
              <a:lnSpc>
                <a:spcPts val="2115"/>
              </a:lnSpc>
            </a:pPr>
            <a:r>
              <a:rPr lang="en-US" sz="1800" dirty="0">
                <a:latin typeface="Calibri"/>
                <a:cs typeface="Calibri"/>
              </a:rPr>
              <a:t>Interface Dev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BF1AD7-1F8E-D85A-7EA2-586533D2F97C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3934877" y="5784406"/>
            <a:ext cx="686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1D3A06-7494-115F-0C3B-A90A93B6BBAA}"/>
              </a:ext>
            </a:extLst>
          </p:cNvPr>
          <p:cNvSpPr txBox="1"/>
          <p:nvPr/>
        </p:nvSpPr>
        <p:spPr>
          <a:xfrm>
            <a:off x="9129377" y="5138719"/>
            <a:ext cx="126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ECF6E-304D-E458-3745-887BC9073EB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>
            <a:off x="6233848" y="5784406"/>
            <a:ext cx="520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8304B2-37CA-8563-8A4C-E0BEC5DD103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366276" y="5784406"/>
            <a:ext cx="520163" cy="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30">
            <a:extLst>
              <a:ext uri="{FF2B5EF4-FFF2-40B4-BE49-F238E27FC236}">
                <a16:creationId xmlns:a16="http://schemas.microsoft.com/office/drawing/2014/main" id="{DDC497AA-BCFF-76B3-F2A9-90BCC584829B}"/>
              </a:ext>
            </a:extLst>
          </p:cNvPr>
          <p:cNvSpPr txBox="1"/>
          <p:nvPr/>
        </p:nvSpPr>
        <p:spPr>
          <a:xfrm>
            <a:off x="2583596" y="6076516"/>
            <a:ext cx="1090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</a:rPr>
              <a:t>Complete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1643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lang="en-US" sz="1400" spc="-10" dirty="0">
                          <a:latin typeface="Calibri"/>
                          <a:cs typeface="Calibri"/>
                        </a:rPr>
                        <a:t>IBM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BM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5EC-4BD0-5C56-BA14-A50812AA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11" y="2766218"/>
            <a:ext cx="9233002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9CDA-A163-CD37-A5FE-6948D9338B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/>
              <a:t>©</a:t>
            </a:r>
            <a:r>
              <a:rPr lang="en-US" spc="-10"/>
              <a:t> </a:t>
            </a:r>
            <a:r>
              <a:rPr lang="en-US"/>
              <a:t>HDP</a:t>
            </a:r>
            <a:r>
              <a:rPr lang="en-US" spc="-5"/>
              <a:t> </a:t>
            </a:r>
            <a:r>
              <a:rPr lang="en-US"/>
              <a:t>User</a:t>
            </a:r>
            <a:r>
              <a:rPr lang="en-US" spc="-10"/>
              <a:t> </a:t>
            </a:r>
            <a:r>
              <a:rPr lang="en-US"/>
              <a:t>Group</a:t>
            </a:r>
            <a:r>
              <a:rPr lang="en-US" spc="-10"/>
              <a:t> International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957044-F6ED-4EC1-6FC3-78DE572688D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/>
              <a:t>10/19/23</a:t>
            </a:r>
            <a:endParaRPr lang="en-US"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23DC-F7E0-EDEE-671E-031F1EDE8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26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0352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5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CAD</a:t>
            </a:r>
            <a:r>
              <a:rPr lang="en-US" sz="2400" spc="-6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translator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utility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available</a:t>
            </a:r>
            <a:r>
              <a:rPr lang="en-US" sz="2400" spc="-5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members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that</a:t>
            </a:r>
            <a:r>
              <a:rPr lang="en-US" sz="2400" spc="-5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will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10" dirty="0">
                <a:highlight>
                  <a:srgbClr val="00FF00"/>
                </a:highlight>
                <a:latin typeface="Calibri"/>
                <a:cs typeface="Calibri"/>
              </a:rPr>
              <a:t>provide 	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analysis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of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local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copper</a:t>
            </a:r>
            <a:r>
              <a:rPr lang="en-US" sz="2400" spc="-4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distribution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to</a:t>
            </a:r>
            <a:r>
              <a:rPr lang="en-US" sz="2400" spc="-3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identify</a:t>
            </a:r>
            <a:r>
              <a:rPr lang="en-US" sz="2400" spc="-45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risk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dirty="0">
                <a:highlight>
                  <a:srgbClr val="00FF00"/>
                </a:highlight>
                <a:latin typeface="Calibri"/>
                <a:cs typeface="Calibri"/>
              </a:rPr>
              <a:t>areas</a:t>
            </a:r>
            <a:r>
              <a:rPr lang="en-US" sz="2400" spc="-30" dirty="0">
                <a:highlight>
                  <a:srgbClr val="00FF00"/>
                </a:highlight>
                <a:latin typeface="Calibri"/>
                <a:cs typeface="Calibri"/>
              </a:rPr>
              <a:t> </a:t>
            </a:r>
            <a:r>
              <a:rPr lang="en-US" sz="2400" spc="-20" dirty="0">
                <a:highlight>
                  <a:srgbClr val="00FF00"/>
                </a:highlight>
                <a:latin typeface="Calibri"/>
                <a:cs typeface="Calibri"/>
              </a:rPr>
              <a:t>for</a:t>
            </a:r>
            <a:r>
              <a:rPr lang="en-US" sz="2400" spc="-20" dirty="0">
                <a:latin typeface="Calibri"/>
                <a:cs typeface="Calibri"/>
              </a:rPr>
              <a:t>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Cu density</a:t>
            </a:r>
          </a:p>
          <a:p>
            <a:r>
              <a:rPr lang="en-US" dirty="0"/>
              <a:t>Current algorithm assumes uniform ‘resin’ flow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Past Work: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9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3371</TotalTime>
  <Words>1691</Words>
  <Application>Microsoft Office PowerPoint</Application>
  <PresentationFormat>Widescreen</PresentationFormat>
  <Paragraphs>356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Project Deliverables Phase 2</vt:lpstr>
      <vt:lpstr>Member Benefits</vt:lpstr>
      <vt:lpstr>Member Benefits - Continued</vt:lpstr>
      <vt:lpstr>Assumptions/Disclaimers</vt:lpstr>
      <vt:lpstr>Past Work: Copper Balancing Analysis</vt:lpstr>
      <vt:lpstr>Status: Copper Balancing Analysis</vt:lpstr>
      <vt:lpstr>Interface Updates</vt:lpstr>
      <vt:lpstr>Status: Copper Balancing Analysis</vt:lpstr>
      <vt:lpstr>Status: Copper Balancing Analysis</vt:lpstr>
      <vt:lpstr>Stackup Modulation of Core Deformation  On Hold until initial modeling more complete</vt:lpstr>
      <vt:lpstr> Asymmetry from Symmetric Design &amp; Stackup  </vt:lpstr>
      <vt:lpstr>Interface</vt:lpstr>
      <vt:lpstr>Interface</vt:lpstr>
      <vt:lpstr>Interface</vt:lpstr>
      <vt:lpstr>MetAve algorithm (Box Filter)</vt:lpstr>
      <vt:lpstr>Gaussian Algorithm</vt:lpstr>
      <vt:lpstr>Additional Algorithms To be Added</vt:lpstr>
      <vt:lpstr>Project Flow Chart -</vt:lpstr>
      <vt:lpstr>Resources and Schedule</vt:lpstr>
      <vt:lpstr>Team List</vt:lpstr>
      <vt:lpstr>PowerPoint Presentation</vt:lpstr>
      <vt:lpstr>Backup</vt:lpstr>
      <vt:lpstr>Background -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38</cp:revision>
  <dcterms:created xsi:type="dcterms:W3CDTF">2023-09-27T15:24:35Z</dcterms:created>
  <dcterms:modified xsi:type="dcterms:W3CDTF">2024-10-15T00:29:29Z</dcterms:modified>
</cp:coreProperties>
</file>